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170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979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628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118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77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862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433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499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85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651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301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C200E-5B4B-4FB5-A93D-4FC81649F88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5D163-01D4-4B0C-B80C-1CE746DDEE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1333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C129F-044E-4BB7-A272-589EBFAB8F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98C0-65F0-4180-9C45-044A934F5A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8400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689C5-F94F-4EA1-BADA-B24E90586C5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A025C-8051-49D8-ADA0-EAC9A600E4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8010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C2E84-293D-428E-8393-5A073E33D38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EB3B9-29B4-4D26-A56C-27888E484F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847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21B46-7B0A-4D3D-9A96-A2F27A22AB6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B5E95-81AB-4CFC-A36E-CCA8867129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53753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AB189-4F21-4936-A717-9B8A5A2F4D3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E8142-79AC-4E81-85E8-9EE0B5027C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728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4DEBD-46E4-48DB-AC58-36915CD522A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356EC-D7CC-4E35-806E-EC5E72B3AE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5578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3B44D-8C23-4AE4-B798-CD6883E2313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33DDB-F05D-4721-9678-238CBFDD48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5155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A946F-E6F3-4466-A8DF-EAE1CA1DF6F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E4DF3-A23C-48C0-8FC5-E8C104720B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4375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507E6-7A93-4C45-ACFD-EB7E6D5A6E3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B4DDC-A8E5-4240-A6A4-8FE6A1B186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8110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082BF-F68B-45D8-9EA5-411DABE4092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3C6F0-0F8F-405C-A53B-AA9FD0D226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411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9E1F4-17D5-4914-9ACA-6C726D6B3188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CE434F-E4D5-433A-B6A0-3791C5E62E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361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B0A8B6-60E9-4733-A4EE-79DBE0FF856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F5381C-6F96-48CB-B73D-A52DCE73629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815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15.10.2019 Территория не содержится в чистоте, не очищена от опавшей листвы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68761"/>
            <a:ext cx="4040188" cy="504055"/>
          </a:xfrm>
        </p:spPr>
        <p:txBody>
          <a:bodyPr>
            <a:normAutofit/>
          </a:bodyPr>
          <a:lstStyle/>
          <a:p>
            <a:r>
              <a:rPr lang="ru-RU" sz="1800" b="0" dirty="0" err="1" smtClean="0">
                <a:latin typeface="Times New Roman" pitchFamily="18" charset="0"/>
                <a:cs typeface="Times New Roman" pitchFamily="18" charset="0"/>
              </a:rPr>
              <a:t>Ул.Щербины</a:t>
            </a:r>
            <a:endParaRPr lang="ru-RU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ru-RU" sz="1900" b="0" dirty="0" err="1" smtClean="0">
                <a:latin typeface="Times New Roman" pitchFamily="18" charset="0"/>
                <a:cs typeface="Times New Roman" pitchFamily="18" charset="0"/>
              </a:rPr>
              <a:t>Ул.Щербины</a:t>
            </a:r>
            <a:r>
              <a:rPr lang="ru-RU" sz="1900" b="0" dirty="0" smtClean="0">
                <a:latin typeface="Times New Roman" pitchFamily="18" charset="0"/>
                <a:cs typeface="Times New Roman" pitchFamily="18" charset="0"/>
              </a:rPr>
              <a:t>, зеленая зона у костела</a:t>
            </a:r>
          </a:p>
          <a:p>
            <a:endParaRPr lang="ru-RU" dirty="0"/>
          </a:p>
        </p:txBody>
      </p:sp>
      <p:pic>
        <p:nvPicPr>
          <p:cNvPr id="2050" name="Picture 2" descr="C:\Documents and Settings\User\Мои документы\DSCN018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404018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User\Мои документы\DSCN018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1916832"/>
            <a:ext cx="4041775" cy="4104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083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15.10.2019 Территория не содержится в чистоте, не очищена от опавшей листвы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Ул.Горького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, территория у музея</a:t>
            </a:r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Ул.Горького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, территория у музея</a:t>
            </a:r>
          </a:p>
          <a:p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C:\Documents and Settings\User\Мои документы\DSCN019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4040188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User\Мои документы\DSCN019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204865"/>
            <a:ext cx="4041775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457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15.10.2019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Территория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л.Партизанская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 содержится в чистоте, не очищена от опавшей листвы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Documents and Settings\User\Мои документы\DSCN019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40401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User\Мои документы\DSCN019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28800"/>
            <a:ext cx="4041775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8461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15.10.2019 Территория не содержится в чистоте, не очищена от опавшей листвы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1800" b="0" dirty="0" err="1" smtClean="0">
                <a:latin typeface="Times New Roman" pitchFamily="18" charset="0"/>
                <a:cs typeface="Times New Roman" pitchFamily="18" charset="0"/>
              </a:rPr>
              <a:t>Ул.Партизанская</a:t>
            </a:r>
            <a:r>
              <a:rPr lang="ru-RU" sz="1800" b="0" dirty="0" smtClean="0">
                <a:latin typeface="Times New Roman" pitchFamily="18" charset="0"/>
                <a:cs typeface="Times New Roman" pitchFamily="18" charset="0"/>
              </a:rPr>
              <a:t>, территория напротив управления по образованию</a:t>
            </a:r>
            <a:endParaRPr lang="ru-RU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ru-RU" sz="1800" b="0" dirty="0" err="1" smtClean="0">
                <a:latin typeface="Times New Roman" pitchFamily="18" charset="0"/>
                <a:cs typeface="Times New Roman" pitchFamily="18" charset="0"/>
              </a:rPr>
              <a:t>Ул.Партизанская</a:t>
            </a:r>
            <a:r>
              <a:rPr lang="ru-RU" sz="1800" b="0" dirty="0" smtClean="0">
                <a:latin typeface="Times New Roman" pitchFamily="18" charset="0"/>
                <a:cs typeface="Times New Roman" pitchFamily="18" charset="0"/>
              </a:rPr>
              <a:t>, территория городского сквера</a:t>
            </a:r>
            <a:endParaRPr lang="ru-RU" sz="18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User\Мои документы\DSCN019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76872"/>
            <a:ext cx="4040188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User\Мои документы\DSCN019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04864"/>
            <a:ext cx="4041775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6769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15.10.2019 Территория не содержится в чистоте, не очищена от опавшей листвы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1800" b="0" dirty="0" err="1" smtClean="0">
                <a:latin typeface="Times New Roman" pitchFamily="18" charset="0"/>
                <a:cs typeface="Times New Roman" pitchFamily="18" charset="0"/>
              </a:rPr>
              <a:t>Ул.Партизанская</a:t>
            </a:r>
            <a:r>
              <a:rPr lang="ru-RU" sz="1800" b="0" dirty="0" smtClean="0">
                <a:latin typeface="Times New Roman" pitchFamily="18" charset="0"/>
                <a:cs typeface="Times New Roman" pitchFamily="18" charset="0"/>
              </a:rPr>
              <a:t>, территория у детского сада № 2</a:t>
            </a:r>
            <a:endParaRPr lang="ru-RU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ru-RU" sz="1800" b="0" dirty="0" err="1" smtClean="0">
                <a:latin typeface="Times New Roman" pitchFamily="18" charset="0"/>
                <a:cs typeface="Times New Roman" pitchFamily="18" charset="0"/>
              </a:rPr>
              <a:t>Ул.Чапаева</a:t>
            </a:r>
            <a:r>
              <a:rPr lang="ru-RU" sz="1800" b="0" dirty="0" smtClean="0">
                <a:latin typeface="Times New Roman" pitchFamily="18" charset="0"/>
                <a:cs typeface="Times New Roman" pitchFamily="18" charset="0"/>
              </a:rPr>
              <a:t>, территория у городского стадиона</a:t>
            </a:r>
            <a:endParaRPr lang="ru-RU" sz="18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Documents and Settings\User\Мои документы\DSCN019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32856"/>
            <a:ext cx="404018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User\Мои документы\DSCN018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132856"/>
            <a:ext cx="4041775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158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г.Воложин, ОАО «ПМК-188», 15.10.19- не убраны опавшие листья  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800" b="0" smtClean="0">
                <a:latin typeface="Times New Roman" pitchFamily="18" charset="0"/>
                <a:cs typeface="Times New Roman" pitchFamily="18" charset="0"/>
              </a:rPr>
              <a:t>На территории административного здания по ул.Пушкина</a:t>
            </a:r>
          </a:p>
        </p:txBody>
      </p:sp>
      <p:pic>
        <p:nvPicPr>
          <p:cNvPr id="2052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204864"/>
            <a:ext cx="4040188" cy="4104456"/>
          </a:xfrm>
        </p:spPr>
      </p:pic>
      <p:sp>
        <p:nvSpPr>
          <p:cNvPr id="2053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sz="1800" b="0" smtClean="0">
                <a:latin typeface="Times New Roman" pitchFamily="18" charset="0"/>
                <a:cs typeface="Times New Roman" pitchFamily="18" charset="0"/>
              </a:rPr>
              <a:t>территории зеленой зоны  производственной базы по ул.Партизанская</a:t>
            </a:r>
          </a:p>
        </p:txBody>
      </p:sp>
      <p:pic>
        <p:nvPicPr>
          <p:cNvPr id="2054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204864"/>
            <a:ext cx="4041775" cy="4104456"/>
          </a:xfrm>
        </p:spPr>
      </p:pic>
    </p:spTree>
    <p:extLst>
      <p:ext uri="{BB962C8B-B14F-4D97-AF65-F5344CB8AC3E}">
        <p14:creationId xmlns:p14="http://schemas.microsoft.com/office/powerpoint/2010/main" val="35333117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7544" y="1700808"/>
            <a:ext cx="4038600" cy="4032448"/>
          </a:xfrm>
        </p:spPr>
      </p:pic>
      <p:sp>
        <p:nvSpPr>
          <p:cNvPr id="3075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г.Воложин, ОАО «ПМК-188»,15.10.19 - не убраны опавшие листья на придомовой территории ул.Партизанская, 31,35, подготовлено информационное письмо</a:t>
            </a:r>
          </a:p>
        </p:txBody>
      </p:sp>
      <p:pic>
        <p:nvPicPr>
          <p:cNvPr id="3076" name="Объект 1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016" y="1700808"/>
            <a:ext cx="4038600" cy="4032448"/>
          </a:xfrm>
        </p:spPr>
      </p:pic>
    </p:spTree>
    <p:extLst>
      <p:ext uri="{BB962C8B-B14F-4D97-AF65-F5344CB8AC3E}">
        <p14:creationId xmlns:p14="http://schemas.microsoft.com/office/powerpoint/2010/main" val="1638151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ГУО 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Воложинский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сельскохозяйственный профессиональный лицей»,15.10.19 не убраны опавшие листья на прилегающей территории и стадионе.</a:t>
            </a:r>
          </a:p>
        </p:txBody>
      </p:sp>
      <p:pic>
        <p:nvPicPr>
          <p:cNvPr id="6147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4008" y="1700808"/>
            <a:ext cx="4038600" cy="4392488"/>
          </a:xfrm>
        </p:spPr>
      </p:pic>
      <p:pic>
        <p:nvPicPr>
          <p:cNvPr id="6148" name="Объект 6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700808"/>
            <a:ext cx="4038600" cy="4392488"/>
          </a:xfrm>
        </p:spPr>
      </p:pic>
    </p:spTree>
    <p:extLst>
      <p:ext uri="{BB962C8B-B14F-4D97-AF65-F5344CB8AC3E}">
        <p14:creationId xmlns:p14="http://schemas.microsoft.com/office/powerpoint/2010/main" val="32029280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158</Words>
  <Application>Microsoft Office PowerPoint</Application>
  <PresentationFormat>Экран (4:3)</PresentationFormat>
  <Paragraphs>19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1_Тема Office</vt:lpstr>
      <vt:lpstr>15.10.2019 Территория не содержится в чистоте, не очищена от опавшей листвы</vt:lpstr>
      <vt:lpstr>15.10.2019 Территория не содержится в чистоте, не очищена от опавшей листвы</vt:lpstr>
      <vt:lpstr>15.10.2019 Территория ул.Партизанская  не содержится в чистоте, не очищена от опавшей листвы</vt:lpstr>
      <vt:lpstr>15.10.2019 Территория не содержится в чистоте, не очищена от опавшей листвы</vt:lpstr>
      <vt:lpstr>15.10.2019 Территория не содержится в чистоте, не очищена от опавшей листвы</vt:lpstr>
      <vt:lpstr>г.Воложин, ОАО «ПМК-188», 15.10.19- не убраны опавшие листья  </vt:lpstr>
      <vt:lpstr>г.Воложин, ОАО «ПМК-188»,15.10.19 - не убраны опавшие листья на придомовой территории ул.Партизанская, 31,35, подготовлено информационное письмо</vt:lpstr>
      <vt:lpstr>ГУО «Воложинский сельскохозяйственный профессиональный лицей»,15.10.19 не убраны опавшие листья на прилегающей территории и стадионе.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5</cp:revision>
  <cp:lastPrinted>2019-10-17T05:50:52Z</cp:lastPrinted>
  <dcterms:created xsi:type="dcterms:W3CDTF">2019-10-16T05:09:53Z</dcterms:created>
  <dcterms:modified xsi:type="dcterms:W3CDTF">2019-10-17T06:32:02Z</dcterms:modified>
</cp:coreProperties>
</file>